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 KRISHNABHARATHI </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au61772111047</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a:extLst>
              <a:ext uri="{FF2B5EF4-FFF2-40B4-BE49-F238E27FC236}">
                <a16:creationId xmlns:a16="http://schemas.microsoft.com/office/drawing/2014/main" id="{2C8290C0-A5DF-2C4E-2183-7E2FF9997653}"/>
              </a:ext>
            </a:extLst>
          </p:cNvPr>
          <p:cNvPicPr>
            <a:picLocks noChangeAspect="1"/>
          </p:cNvPicPr>
          <p:nvPr/>
        </p:nvPicPr>
        <p:blipFill>
          <a:blip r:embed="rId3"/>
          <a:stretch>
            <a:fillRect/>
          </a:stretch>
        </p:blipFill>
        <p:spPr>
          <a:xfrm>
            <a:off x="1523999" y="1172542"/>
            <a:ext cx="6096000" cy="339795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1000187688.mp4">
            <a:hlinkClick r:id="" action="ppaction://media"/>
            <a:extLst>
              <a:ext uri="{FF2B5EF4-FFF2-40B4-BE49-F238E27FC236}">
                <a16:creationId xmlns:a16="http://schemas.microsoft.com/office/drawing/2014/main" id="{5B88570E-F6BD-3CB8-26B8-C18946C999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2506" y="1342571"/>
            <a:ext cx="5043714" cy="283708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169</cp:revision>
  <dcterms:modified xsi:type="dcterms:W3CDTF">2024-04-19T09:25:06Z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